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447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110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530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619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362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864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00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270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24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761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96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E7CD-39C7-47F2-9FF1-E347DB7BD52C}" type="datetimeFigureOut">
              <a:rPr lang="en-CA" smtClean="0"/>
              <a:t>2019-09-05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18F5D-F2D6-4435-8705-2AECBAFDD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14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8" y="106967"/>
            <a:ext cx="11824941" cy="6653193"/>
          </a:xfrm>
        </p:spPr>
      </p:pic>
    </p:spTree>
    <p:extLst>
      <p:ext uri="{BB962C8B-B14F-4D97-AF65-F5344CB8AC3E}">
        <p14:creationId xmlns:p14="http://schemas.microsoft.com/office/powerpoint/2010/main" val="361948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Whiting</dc:creator>
  <cp:lastModifiedBy>Jessica Whiting</cp:lastModifiedBy>
  <cp:revision>1</cp:revision>
  <dcterms:created xsi:type="dcterms:W3CDTF">2019-09-05T18:13:51Z</dcterms:created>
  <dcterms:modified xsi:type="dcterms:W3CDTF">2019-09-05T18:14:13Z</dcterms:modified>
</cp:coreProperties>
</file>